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78" r:id="rId11"/>
    <p:sldId id="266" r:id="rId12"/>
    <p:sldId id="265" r:id="rId13"/>
    <p:sldId id="264" r:id="rId14"/>
    <p:sldId id="279" r:id="rId15"/>
    <p:sldId id="267" r:id="rId16"/>
    <p:sldId id="285" r:id="rId17"/>
    <p:sldId id="268" r:id="rId18"/>
    <p:sldId id="288" r:id="rId19"/>
    <p:sldId id="286" r:id="rId20"/>
    <p:sldId id="269" r:id="rId21"/>
    <p:sldId id="287" r:id="rId22"/>
    <p:sldId id="270" r:id="rId23"/>
    <p:sldId id="271" r:id="rId24"/>
    <p:sldId id="272" r:id="rId25"/>
    <p:sldId id="273" r:id="rId26"/>
    <p:sldId id="275" r:id="rId27"/>
    <p:sldId id="274" r:id="rId28"/>
    <p:sldId id="283" r:id="rId29"/>
    <p:sldId id="280" r:id="rId30"/>
    <p:sldId id="284" r:id="rId31"/>
    <p:sldId id="281" r:id="rId32"/>
    <p:sldId id="282" r:id="rId3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44"/>
  </p:normalViewPr>
  <p:slideViewPr>
    <p:cSldViewPr snapToGrid="0" snapToObjects="1">
      <p:cViewPr varScale="1">
        <p:scale>
          <a:sx n="96" d="100"/>
          <a:sy n="96" d="100"/>
        </p:scale>
        <p:origin x="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E7DE-BF9B-FE4B-BFED-68CAD9285C46}" type="datetimeFigureOut">
              <a:rPr lang="es-ES_tradnl" smtClean="0"/>
              <a:t>27/5/19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F29E-73D4-9543-B4DB-D11B444283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137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E7DE-BF9B-FE4B-BFED-68CAD9285C46}" type="datetimeFigureOut">
              <a:rPr lang="es-ES_tradnl" smtClean="0"/>
              <a:t>27/5/19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F29E-73D4-9543-B4DB-D11B444283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9219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E7DE-BF9B-FE4B-BFED-68CAD9285C46}" type="datetimeFigureOut">
              <a:rPr lang="es-ES_tradnl" smtClean="0"/>
              <a:t>27/5/19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F29E-73D4-9543-B4DB-D11B444283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950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E7DE-BF9B-FE4B-BFED-68CAD9285C46}" type="datetimeFigureOut">
              <a:rPr lang="es-ES_tradnl" smtClean="0"/>
              <a:t>27/5/19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F29E-73D4-9543-B4DB-D11B444283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233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E7DE-BF9B-FE4B-BFED-68CAD9285C46}" type="datetimeFigureOut">
              <a:rPr lang="es-ES_tradnl" smtClean="0"/>
              <a:t>27/5/19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F29E-73D4-9543-B4DB-D11B444283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63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E7DE-BF9B-FE4B-BFED-68CAD9285C46}" type="datetimeFigureOut">
              <a:rPr lang="es-ES_tradnl" smtClean="0"/>
              <a:t>27/5/19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F29E-73D4-9543-B4DB-D11B444283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954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E7DE-BF9B-FE4B-BFED-68CAD9285C46}" type="datetimeFigureOut">
              <a:rPr lang="es-ES_tradnl" smtClean="0"/>
              <a:t>27/5/19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F29E-73D4-9543-B4DB-D11B444283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493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E7DE-BF9B-FE4B-BFED-68CAD9285C46}" type="datetimeFigureOut">
              <a:rPr lang="es-ES_tradnl" smtClean="0"/>
              <a:t>27/5/19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F29E-73D4-9543-B4DB-D11B444283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3833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E7DE-BF9B-FE4B-BFED-68CAD9285C46}" type="datetimeFigureOut">
              <a:rPr lang="es-ES_tradnl" smtClean="0"/>
              <a:t>27/5/19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F29E-73D4-9543-B4DB-D11B444283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3098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E7DE-BF9B-FE4B-BFED-68CAD9285C46}" type="datetimeFigureOut">
              <a:rPr lang="es-ES_tradnl" smtClean="0"/>
              <a:t>27/5/19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F29E-73D4-9543-B4DB-D11B444283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039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E7DE-BF9B-FE4B-BFED-68CAD9285C46}" type="datetimeFigureOut">
              <a:rPr lang="es-ES_tradnl" smtClean="0"/>
              <a:t>27/5/19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F29E-73D4-9543-B4DB-D11B444283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9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4E7DE-BF9B-FE4B-BFED-68CAD9285C46}" type="datetimeFigureOut">
              <a:rPr lang="es-ES_tradnl" smtClean="0"/>
              <a:t>27/5/19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0F29E-73D4-9543-B4DB-D11B4442834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505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b="1" dirty="0" smtClean="0">
                <a:latin typeface="Gotham Rounded Book" charset="0"/>
                <a:ea typeface="Gotham Rounded Book" charset="0"/>
                <a:cs typeface="Gotham Rounded Book" charset="0"/>
              </a:rPr>
              <a:t>La estrategia SEO que </a:t>
            </a:r>
            <a:r>
              <a:rPr lang="es-ES_tradnl" b="1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emocion</a:t>
            </a:r>
            <a:r>
              <a:rPr lang="es-ES" b="1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ó</a:t>
            </a:r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 a Spielberg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393404" y="3909391"/>
            <a:ext cx="1405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800" dirty="0" smtClean="0">
                <a:latin typeface="Gotham Rounded Book" charset="0"/>
                <a:ea typeface="Gotham Rounded Book" charset="0"/>
                <a:cs typeface="Gotham Rounded Book" charset="0"/>
              </a:rPr>
              <a:t>Fran M</a:t>
            </a:r>
            <a:endParaRPr lang="es-ES_tradnl" sz="28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5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159755" y="5963478"/>
            <a:ext cx="5835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Impacto de cada </a:t>
            </a: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update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 (por </a:t>
            </a: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Sistrix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)</a:t>
            </a: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48" y="404191"/>
            <a:ext cx="8939026" cy="55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3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17003" y="5963478"/>
            <a:ext cx="9721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Este año ha sido el año más convulso y pinta que seguirá igual </a:t>
            </a: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42" y="502500"/>
            <a:ext cx="7789437" cy="528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4947" y="1802296"/>
            <a:ext cx="10515600" cy="2875721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Entonces ¿El SEO es un lugar seguro</a:t>
            </a:r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?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5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¿Qu</a:t>
            </a:r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é te voy a contar hoy?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84058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10 </a:t>
            </a: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tips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 accionables para mejorar tu posicionamiento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Ordenados de menos a más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Ejemplos que podrás comprobar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Turno de preguntas</a:t>
            </a: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76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Importante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10763524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Están ordenados en base a MI experiencia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Más de 200 proyectos en los últimos 3 años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Proyectos exitosos y proyectos PENOSOS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Proyectos con miles de euros al mes de presupuesto y otros con </a:t>
            </a:r>
            <a:r>
              <a:rPr lang="es-ES" sz="2400" dirty="0"/>
              <a:t>∓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0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Proyectos de créditos, recetas, regalos</a:t>
            </a:r>
            <a:r>
              <a:rPr lang="mr-IN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…</a:t>
            </a:r>
            <a:endParaRPr lang="es-ES" sz="2400" dirty="0" smtClean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pPr marL="285750" indent="-285750">
              <a:buFont typeface="Arial" charset="0"/>
              <a:buChar char="•"/>
            </a:pPr>
            <a:endParaRPr lang="es-ES" sz="2400" dirty="0" smtClean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endParaRPr lang="es-ES" sz="2400" dirty="0" smtClean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endParaRPr lang="es-ES" sz="2400" dirty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pPr algn="ctr"/>
            <a:r>
              <a:rPr lang="es-ES" sz="2800" b="1" dirty="0" smtClean="0">
                <a:latin typeface="Gotham Rounded Book" charset="0"/>
                <a:ea typeface="Gotham Rounded Book" charset="0"/>
                <a:cs typeface="Gotham Rounded Book" charset="0"/>
              </a:rPr>
              <a:t>Aún más importante</a:t>
            </a:r>
          </a:p>
          <a:p>
            <a:endParaRPr lang="es-ES" sz="2400" dirty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pPr algn="ctr"/>
            <a:r>
              <a:rPr lang="es-ES" sz="2400" dirty="0" smtClean="0">
                <a:solidFill>
                  <a:srgbClr val="FF0000"/>
                </a:solidFill>
                <a:latin typeface="Gotham Rounded Book" charset="0"/>
                <a:ea typeface="Gotham Rounded Book" charset="0"/>
                <a:cs typeface="Gotham Rounded Book" charset="0"/>
              </a:rPr>
              <a:t>Saca tus propias conclusiones y sobretodo analiza tus resultados</a:t>
            </a:r>
            <a:endParaRPr lang="es-ES_tradnl" sz="2400" dirty="0">
              <a:solidFill>
                <a:srgbClr val="FF0000"/>
              </a:solidFill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6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10. Metas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34259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Meta títulos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Meta descripciones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URLs</a:t>
            </a:r>
            <a:endParaRPr lang="es-ES" sz="2400" dirty="0" smtClean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pPr marL="285750" indent="-285750">
              <a:buFont typeface="Arial" charset="0"/>
              <a:buChar char="•"/>
            </a:pP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66" y="3159575"/>
            <a:ext cx="6592404" cy="212446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01346" y="5416213"/>
            <a:ext cx="377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 smtClean="0">
                <a:solidFill>
                  <a:srgbClr val="FF0000"/>
                </a:solidFill>
                <a:latin typeface="Gotham Rounded Book" charset="0"/>
                <a:ea typeface="Gotham Rounded Book" charset="0"/>
                <a:cs typeface="Gotham Rounded Book" charset="0"/>
              </a:rPr>
              <a:t>V</a:t>
            </a:r>
            <a:r>
              <a:rPr lang="es-ES" dirty="0" err="1" smtClean="0">
                <a:solidFill>
                  <a:srgbClr val="FF0000"/>
                </a:solidFill>
                <a:latin typeface="Gotham Rounded Book" charset="0"/>
                <a:ea typeface="Gotham Rounded Book" charset="0"/>
                <a:cs typeface="Gotham Rounded Book" charset="0"/>
              </a:rPr>
              <a:t>ístete</a:t>
            </a:r>
            <a:r>
              <a:rPr lang="es-ES" dirty="0" smtClean="0">
                <a:solidFill>
                  <a:srgbClr val="FF0000"/>
                </a:solidFill>
                <a:latin typeface="Gotham Rounded Book" charset="0"/>
                <a:ea typeface="Gotham Rounded Book" charset="0"/>
                <a:cs typeface="Gotham Rounded Book" charset="0"/>
              </a:rPr>
              <a:t> que esta noche salimos</a:t>
            </a:r>
            <a:endParaRPr lang="es-ES_tradnl" dirty="0">
              <a:solidFill>
                <a:srgbClr val="FF0000"/>
              </a:solidFill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2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10. Metas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7" y="1457739"/>
            <a:ext cx="100340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Gotham Rounded Book" charset="0"/>
                <a:ea typeface="Gotham Rounded Book" charset="0"/>
                <a:cs typeface="Gotham Rounded Book" charset="0"/>
              </a:rPr>
              <a:t>Deberes: </a:t>
            </a:r>
          </a:p>
          <a:p>
            <a:endParaRPr lang="es-ES" sz="2400" dirty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Pon en Google </a:t>
            </a: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site:tudominio.com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 y analiza los resultados.</a:t>
            </a:r>
          </a:p>
          <a:p>
            <a:endParaRPr lang="es-ES" sz="2400" dirty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¿Son llamativas en comparación con la competencia? 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¿Caben en el resultado o aparecen los (</a:t>
            </a:r>
            <a:r>
              <a:rPr lang="mr-IN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…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)?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¿Cada una ataca una intención de búsqueda? </a:t>
            </a:r>
          </a:p>
          <a:p>
            <a:pPr marL="285750" indent="-285750">
              <a:buFont typeface="Arial" charset="0"/>
              <a:buChar char="•"/>
            </a:pP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9. Etiquetado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34467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Canonical (WP OK)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Hreflang</a:t>
            </a:r>
            <a:endParaRPr lang="es-ES" sz="2400" dirty="0" smtClean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Paginaciones (*)</a:t>
            </a:r>
          </a:p>
          <a:p>
            <a:pPr marL="285750" indent="-285750">
              <a:buFont typeface="Arial" charset="0"/>
              <a:buChar char="•"/>
            </a:pP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19" y="782222"/>
            <a:ext cx="7337985" cy="44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6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(*)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22" y="662781"/>
            <a:ext cx="8627256" cy="533934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67180" y="6122505"/>
            <a:ext cx="250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  <a:latin typeface="Gotham Rounded Book" charset="0"/>
                <a:ea typeface="Gotham Rounded Book" charset="0"/>
                <a:cs typeface="Gotham Rounded Book" charset="0"/>
              </a:rPr>
              <a:t>Gracias Google</a:t>
            </a:r>
            <a:endParaRPr lang="es-ES_tradnl" sz="2400" b="1" dirty="0">
              <a:solidFill>
                <a:srgbClr val="FF0000"/>
              </a:solidFill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2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9. Etiquetado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989790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latin typeface="Gotham Rounded Book" charset="0"/>
                <a:ea typeface="Gotham Rounded Book" charset="0"/>
                <a:cs typeface="Gotham Rounded Book" charset="0"/>
              </a:rPr>
              <a:t>Deberes:</a:t>
            </a:r>
          </a:p>
          <a:p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r>
              <a:rPr lang="es-ES_tradnl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Ve al c</a:t>
            </a: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ódigo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 (</a:t>
            </a: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view-source:tudominio.com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/pagina-que-quieras/)</a:t>
            </a:r>
          </a:p>
          <a:p>
            <a:endParaRPr lang="es-ES" sz="2400" dirty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Busca con Control + F:</a:t>
            </a:r>
          </a:p>
          <a:p>
            <a:endParaRPr lang="es-ES" sz="2400" dirty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Canonical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Hreflang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 (Solo si tienes idiomas)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Analiza la paginación</a:t>
            </a: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0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_tradnl" b="1" dirty="0" smtClean="0">
                <a:latin typeface="Gotham Rounded Book" charset="0"/>
                <a:ea typeface="Gotham Rounded Book" charset="0"/>
                <a:cs typeface="Gotham Rounded Book" charset="0"/>
              </a:rPr>
              <a:t>Ganar dinero en internet es f</a:t>
            </a:r>
            <a:r>
              <a:rPr lang="es-ES" b="1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ácil</a:t>
            </a:r>
            <a:r>
              <a:rPr lang="mr-IN" b="1" dirty="0" smtClean="0">
                <a:latin typeface="Gotham Rounded Book" charset="0"/>
                <a:ea typeface="Gotham Rounded Book" charset="0"/>
                <a:cs typeface="Gotham Rounded Book" charset="0"/>
              </a:rPr>
              <a:t>…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12844"/>
            <a:ext cx="98933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1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8. WPO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53664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OJO con las imágenes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Caché y </a:t>
            </a: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minificación</a:t>
            </a:r>
            <a:endParaRPr lang="es-ES" sz="2400" dirty="0" smtClean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OJO de nuevo con las imágenes</a:t>
            </a:r>
          </a:p>
          <a:p>
            <a:pPr marL="285750" indent="-285750">
              <a:buFont typeface="Arial" charset="0"/>
              <a:buChar char="•"/>
            </a:pP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82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8. WPO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55704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latin typeface="Gotham Rounded Book" charset="0"/>
                <a:ea typeface="Gotham Rounded Book" charset="0"/>
                <a:cs typeface="Gotham Rounded Book" charset="0"/>
              </a:rPr>
              <a:t>Deberes:</a:t>
            </a:r>
          </a:p>
          <a:p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r>
              <a:rPr lang="es-ES_tradnl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Usa </a:t>
            </a:r>
            <a:r>
              <a:rPr lang="es-ES_tradnl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GTMetrix</a:t>
            </a:r>
            <a:r>
              <a:rPr lang="es-ES" sz="2400" dirty="0">
                <a:latin typeface="Gotham Rounded Book" charset="0"/>
                <a:ea typeface="Gotham Rounded Book" charset="0"/>
                <a:cs typeface="Gotham Rounded Book" charset="0"/>
              </a:rPr>
              <a:t> 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y Google </a:t>
            </a: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Pagespeed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.</a:t>
            </a:r>
          </a:p>
          <a:p>
            <a:endParaRPr lang="es-ES" sz="2400" dirty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¿Qué puedes solucionar?</a:t>
            </a: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7. UX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x</a:t>
            </a: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33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6. </a:t>
            </a:r>
            <a:r>
              <a:rPr lang="es-ES" b="1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Schema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x</a:t>
            </a: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53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5. Estructura interna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x</a:t>
            </a: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28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4. Enlazado interno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x</a:t>
            </a: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64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3. Indexaci</a:t>
            </a:r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ón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49362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¿Qué ves cuando haces </a:t>
            </a: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site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:?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¿Todo debe estar indexado?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301, 302, 410, robots</a:t>
            </a:r>
            <a:r>
              <a:rPr lang="mr-IN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…</a:t>
            </a: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56" y="450574"/>
            <a:ext cx="6007761" cy="58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58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3. Indexaci</a:t>
            </a:r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ón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12" y="1152940"/>
            <a:ext cx="10026083" cy="454972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43269" y="3869634"/>
            <a:ext cx="289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Gotham Rounded Book" charset="0"/>
                <a:ea typeface="Gotham Rounded Book" charset="0"/>
                <a:cs typeface="Gotham Rounded Book" charset="0"/>
              </a:rPr>
              <a:t>AIRBNB: 1.300.000 </a:t>
            </a:r>
            <a:r>
              <a:rPr lang="es-ES_tradnl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urls</a:t>
            </a:r>
            <a:endParaRPr lang="es-ES_tradnl" dirty="0" smtClean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r>
              <a:rPr lang="es-ES_tradnl" dirty="0" smtClean="0">
                <a:latin typeface="Gotham Rounded Book" charset="0"/>
                <a:ea typeface="Gotham Rounded Book" charset="0"/>
                <a:cs typeface="Gotham Rounded Book" charset="0"/>
              </a:rPr>
              <a:t>HOMETOGO: 5.200 </a:t>
            </a:r>
            <a:r>
              <a:rPr lang="es-ES_tradnl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urls</a:t>
            </a:r>
            <a:endParaRPr lang="es-ES_tradnl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050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2. Autoridad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8405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10 </a:t>
            </a: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tips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 accionables para mejorar tu posicionamiento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Ejemplos que podrás comprobar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Turno de preguntas</a:t>
            </a: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2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1. Intenci</a:t>
            </a:r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ón </a:t>
            </a:r>
            <a:r>
              <a:rPr lang="es-ES" b="1" smtClean="0">
                <a:latin typeface="Gotham Rounded Book" charset="0"/>
                <a:ea typeface="Gotham Rounded Book" charset="0"/>
                <a:cs typeface="Gotham Rounded Book" charset="0"/>
              </a:rPr>
              <a:t>de búsqueda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8405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10 </a:t>
            </a: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tips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 accionables para mejorar tu posicionamiento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Ejemplos que podrás comprobar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Turno de preguntas</a:t>
            </a: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776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Muy f</a:t>
            </a:r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ácil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68" y="1325563"/>
            <a:ext cx="9628075" cy="52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0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69" y="424069"/>
            <a:ext cx="9059345" cy="60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4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En definitiva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9" y="1457739"/>
            <a:ext cx="100871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El SEO no ha cambiado tanto como parece, al fin y al cabo los factores siguen siendo MUY similares.</a:t>
            </a:r>
          </a:p>
          <a:p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r>
              <a:rPr lang="es-ES_tradnl" sz="2400" b="1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Qui</a:t>
            </a:r>
            <a:r>
              <a:rPr lang="es-ES" sz="2400" b="1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én</a:t>
            </a:r>
            <a:r>
              <a:rPr lang="es-ES" sz="2400" b="1" dirty="0" smtClean="0">
                <a:latin typeface="Gotham Rounded Book" charset="0"/>
                <a:ea typeface="Gotham Rounded Book" charset="0"/>
                <a:cs typeface="Gotham Rounded Book" charset="0"/>
              </a:rPr>
              <a:t> sabe cómo será el futuro:</a:t>
            </a:r>
          </a:p>
          <a:p>
            <a:endParaRPr lang="es-ES" sz="2400" dirty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¿Posicionaremos webs? </a:t>
            </a:r>
          </a:p>
          <a:p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¿Solo existirá el SEO en Amazon?</a:t>
            </a:r>
          </a:p>
          <a:p>
            <a:endParaRPr lang="es-ES" sz="2400" dirty="0">
              <a:latin typeface="Gotham Rounded Book" charset="0"/>
              <a:ea typeface="Gotham Rounded Book" charset="0"/>
              <a:cs typeface="Gotham Rounded Book" charset="0"/>
            </a:endParaRPr>
          </a:p>
          <a:p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De momento sigamos actuando con el menos común de los sentidos 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  <a:sym typeface="Wingdings"/>
              </a:rPr>
              <a:t></a:t>
            </a:r>
            <a:endParaRPr lang="es-ES" sz="2400" dirty="0" smtClean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1026" name="Picture 2" descr="appy Birthday Party Sticker by PLAYMOB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749" y="2055093"/>
            <a:ext cx="2292626" cy="229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28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7956" y="2676939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¿Alguna duda?</a:t>
            </a:r>
            <a:b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</a:br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¡Nos vemos en el </a:t>
            </a:r>
            <a:r>
              <a:rPr lang="es-ES" b="1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networking</a:t>
            </a:r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!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357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¿El SEO? Genial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91" y="1325563"/>
            <a:ext cx="9122956" cy="514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2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Hasta que te pasa esto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5" y="1528667"/>
            <a:ext cx="10588487" cy="454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6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O esto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50" y="1563756"/>
            <a:ext cx="10472398" cy="44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O esto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14" y="1616764"/>
            <a:ext cx="10034207" cy="429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O peor</a:t>
            </a:r>
            <a:r>
              <a:rPr lang="mr-IN" b="1" dirty="0" smtClean="0">
                <a:latin typeface="Gotham Rounded Book" charset="0"/>
                <a:ea typeface="Gotham Rounded Book" charset="0"/>
                <a:cs typeface="Gotham Rounded Book" charset="0"/>
              </a:rPr>
              <a:t>…</a:t>
            </a:r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esto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7" y="1683026"/>
            <a:ext cx="10081489" cy="428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347" y="0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Gotham Rounded Book" charset="0"/>
                <a:ea typeface="Gotham Rounded Book" charset="0"/>
                <a:cs typeface="Gotham Rounded Book" charset="0"/>
              </a:rPr>
              <a:t>Aunque tu caso puede ser otro</a:t>
            </a:r>
            <a:endParaRPr lang="es-ES_tradnl" b="1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4968" y="1457739"/>
            <a:ext cx="89363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La tendencia de mi tráfico es negativa desde hace años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Jamás he superado las 10 visitas diarias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No tengo </a:t>
            </a:r>
            <a:r>
              <a:rPr lang="es-ES" sz="2400" dirty="0" err="1" smtClean="0">
                <a:latin typeface="Gotham Rounded Book" charset="0"/>
                <a:ea typeface="Gotham Rounded Book" charset="0"/>
                <a:cs typeface="Gotham Rounded Book" charset="0"/>
              </a:rPr>
              <a:t>Analytics</a:t>
            </a: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 instalado </a:t>
            </a:r>
          </a:p>
          <a:p>
            <a:pPr marL="285750" indent="-285750">
              <a:buFont typeface="Arial" charset="0"/>
              <a:buChar char="•"/>
            </a:pPr>
            <a:r>
              <a:rPr lang="es-ES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¿Qué es eso de SEO?</a:t>
            </a:r>
          </a:p>
          <a:p>
            <a:pPr marL="285750" indent="-285750">
              <a:buFont typeface="Arial" charset="0"/>
              <a:buChar char="•"/>
            </a:pPr>
            <a:r>
              <a:rPr lang="mr-IN" sz="2400" dirty="0" smtClean="0">
                <a:latin typeface="Gotham Rounded Book" charset="0"/>
                <a:ea typeface="Gotham Rounded Book" charset="0"/>
                <a:cs typeface="Gotham Rounded Book" charset="0"/>
              </a:rPr>
              <a:t>…</a:t>
            </a:r>
            <a:endParaRPr lang="es-ES_tradnl" sz="2400" dirty="0">
              <a:latin typeface="Gotham Rounded Book" charset="0"/>
              <a:ea typeface="Gotham Rounded Book" charset="0"/>
              <a:cs typeface="Gotham Rounded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9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466</Words>
  <Application>Microsoft Macintosh PowerPoint</Application>
  <PresentationFormat>Panorámica</PresentationFormat>
  <Paragraphs>107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Calibri</vt:lpstr>
      <vt:lpstr>Calibri Light</vt:lpstr>
      <vt:lpstr>Gotham Rounded Book</vt:lpstr>
      <vt:lpstr>Wingdings</vt:lpstr>
      <vt:lpstr>Arial</vt:lpstr>
      <vt:lpstr>Tema de Office</vt:lpstr>
      <vt:lpstr>La estrategia SEO que emocionó a Spielberg</vt:lpstr>
      <vt:lpstr>Ganar dinero en internet es fácil…</vt:lpstr>
      <vt:lpstr>Muy fácil</vt:lpstr>
      <vt:lpstr>¿El SEO? Genial</vt:lpstr>
      <vt:lpstr>Hasta que te pasa esto</vt:lpstr>
      <vt:lpstr>O esto</vt:lpstr>
      <vt:lpstr>O esto</vt:lpstr>
      <vt:lpstr>O peor…esto</vt:lpstr>
      <vt:lpstr>Aunque tu caso puede ser otro</vt:lpstr>
      <vt:lpstr>Presentación de PowerPoint</vt:lpstr>
      <vt:lpstr>Presentación de PowerPoint</vt:lpstr>
      <vt:lpstr>Entonces ¿El SEO es un lugar seguro?</vt:lpstr>
      <vt:lpstr>¿Qué te voy a contar hoy?</vt:lpstr>
      <vt:lpstr>Importante</vt:lpstr>
      <vt:lpstr>10. Metas</vt:lpstr>
      <vt:lpstr>10. Metas</vt:lpstr>
      <vt:lpstr>9. Etiquetado</vt:lpstr>
      <vt:lpstr>(*)</vt:lpstr>
      <vt:lpstr>9. Etiquetado</vt:lpstr>
      <vt:lpstr>8. WPO</vt:lpstr>
      <vt:lpstr>8. WPO</vt:lpstr>
      <vt:lpstr>7. UX</vt:lpstr>
      <vt:lpstr>6. Schema</vt:lpstr>
      <vt:lpstr>5. Estructura interna</vt:lpstr>
      <vt:lpstr>4. Enlazado interno</vt:lpstr>
      <vt:lpstr>3. Indexación</vt:lpstr>
      <vt:lpstr>3. Indexación</vt:lpstr>
      <vt:lpstr>2. Autoridad</vt:lpstr>
      <vt:lpstr>1. Intención de búsqueda</vt:lpstr>
      <vt:lpstr>Presentación de PowerPoint</vt:lpstr>
      <vt:lpstr>En definitiva</vt:lpstr>
      <vt:lpstr>¿Alguna duda? ¡Nos vemos en el networking!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estrategia SEO que emocionó a Spielberg</dc:title>
  <dc:creator>Usuario de Microsoft Office</dc:creator>
  <cp:lastModifiedBy>Usuario de Microsoft Office</cp:lastModifiedBy>
  <cp:revision>19</cp:revision>
  <dcterms:created xsi:type="dcterms:W3CDTF">2019-05-27T21:49:28Z</dcterms:created>
  <dcterms:modified xsi:type="dcterms:W3CDTF">2019-05-28T06:58:55Z</dcterms:modified>
</cp:coreProperties>
</file>